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277" r:id="rId3"/>
    <p:sldId id="287" r:id="rId4"/>
    <p:sldId id="292" r:id="rId5"/>
    <p:sldId id="304" r:id="rId6"/>
    <p:sldId id="294" r:id="rId7"/>
    <p:sldId id="305" r:id="rId8"/>
    <p:sldId id="296" r:id="rId9"/>
    <p:sldId id="306" r:id="rId10"/>
    <p:sldId id="307" r:id="rId11"/>
    <p:sldId id="308" r:id="rId12"/>
    <p:sldId id="309" r:id="rId13"/>
    <p:sldId id="301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11"/>
            <p14:sldId id="277"/>
            <p14:sldId id="287"/>
            <p14:sldId id="292"/>
            <p14:sldId id="304"/>
            <p14:sldId id="294"/>
            <p14:sldId id="305"/>
            <p14:sldId id="296"/>
            <p14:sldId id="306"/>
            <p14:sldId id="307"/>
            <p14:sldId id="308"/>
            <p14:sldId id="309"/>
            <p14:sldId id="301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1F"/>
    <a:srgbClr val="FFFF66"/>
    <a:srgbClr val="FFF14B"/>
    <a:srgbClr val="5AA237"/>
    <a:srgbClr val="3A6823"/>
    <a:srgbClr val="4387C9"/>
    <a:srgbClr val="E45819"/>
    <a:srgbClr val="0C6598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60" autoAdjust="0"/>
  </p:normalViewPr>
  <p:slideViewPr>
    <p:cSldViewPr>
      <p:cViewPr varScale="1">
        <p:scale>
          <a:sx n="96" d="100"/>
          <a:sy n="96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2800" y="8382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229C-86FC-5A4D-9E97-CB7E80CD4342}" type="slidenum">
              <a:rPr lang="en-US" sz="1000" smtClean="0">
                <a:solidFill>
                  <a:srgbClr val="EB6E1F"/>
                </a:solidFill>
                <a:latin typeface="Arial"/>
                <a:cs typeface="Arial"/>
              </a:rPr>
              <a:t>‹#›</a:t>
            </a:fld>
            <a:endParaRPr lang="en-US" sz="1000" dirty="0">
              <a:solidFill>
                <a:srgbClr val="EB6E1F"/>
              </a:solidFill>
              <a:latin typeface="Arial"/>
              <a:cs typeface="Arial"/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523574" y="228600"/>
            <a:ext cx="404842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z="1000" dirty="0">
                <a:solidFill>
                  <a:srgbClr val="EB6E1F"/>
                </a:solidFill>
                <a:latin typeface="Arial"/>
                <a:cs typeface="Arial"/>
              </a:rPr>
              <a:t>STATEWIDE MEDICAL AND HEALTH EXERCISE</a:t>
            </a:r>
          </a:p>
          <a:p>
            <a:pPr>
              <a:defRPr/>
            </a:pPr>
            <a:r>
              <a:rPr lang="en-US" dirty="0">
                <a:solidFill>
                  <a:srgbClr val="EB6E1F"/>
                </a:solidFill>
                <a:latin typeface="Arial"/>
                <a:cs typeface="Arial"/>
              </a:rPr>
              <a:t>EXERCISE DEBRIEF SLIDE PRESENTATION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3204" y="228600"/>
            <a:ext cx="860811" cy="381000"/>
            <a:chOff x="7620000" y="6248400"/>
            <a:chExt cx="1087966" cy="481540"/>
          </a:xfrm>
        </p:grpSpPr>
        <p:pic>
          <p:nvPicPr>
            <p:cNvPr id="8" name="Picture 7" descr="EMSA logo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logo_CDPH_vertical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92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914400"/>
            <a:ext cx="9150350" cy="4495800"/>
          </a:xfrm>
          <a:prstGeom prst="rect">
            <a:avLst/>
          </a:prstGeom>
        </p:spPr>
      </p:pic>
      <p:pic>
        <p:nvPicPr>
          <p:cNvPr id="23" name="Picture 1" descr="cover_bg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5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5000"/>
            <a:ext cx="5791200" cy="381000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054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2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0" y="6248400"/>
            <a:ext cx="1087966" cy="481540"/>
            <a:chOff x="7620000" y="6248400"/>
            <a:chExt cx="1087966" cy="481540"/>
          </a:xfrm>
        </p:grpSpPr>
        <p:pic>
          <p:nvPicPr>
            <p:cNvPr id="13" name="Picture 12" descr="EMSA logo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ogo_CDPH_vertical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lone radio sits on a desk. 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86200"/>
            <a:ext cx="91440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patient lies on a gurney in a paramedic rig. 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5454"/>
            <a:ext cx="9144000" cy="29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B6E1F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B6E1F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5819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3" name="Picture 12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6766"/>
            <a:ext cx="9150350" cy="321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rgbClr val="EB6E1F"/>
                </a:solidFill>
              </a:rPr>
              <a:pPr/>
              <a:t>‹#›</a:t>
            </a:fld>
            <a:endParaRPr lang="en-US" dirty="0">
              <a:solidFill>
                <a:srgbClr val="EB6E1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696200" cy="4876800"/>
          </a:xfrm>
        </p:spPr>
        <p:txBody>
          <a:bodyPr/>
          <a:lstStyle>
            <a:lvl1pPr>
              <a:buClr>
                <a:srgbClr val="0079C2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28600"/>
            <a:ext cx="7696200" cy="838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-96219"/>
            <a:ext cx="8153401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3946"/>
            <a:ext cx="3886200" cy="4504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3943"/>
            <a:ext cx="3886200" cy="450485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rgbClr val="EB6E1F"/>
                </a:solidFill>
              </a:rPr>
              <a:pPr/>
              <a:t>‹#›</a:t>
            </a:fld>
            <a:endParaRPr lang="en-US" dirty="0">
              <a:solidFill>
                <a:srgbClr val="EB6E1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292100" y="12699"/>
            <a:ext cx="2527300" cy="2120901"/>
            <a:chOff x="292100" y="12699"/>
            <a:chExt cx="2527300" cy="2120901"/>
          </a:xfrm>
        </p:grpSpPr>
        <p:pic>
          <p:nvPicPr>
            <p:cNvPr id="19" name="Picture 18" descr="logo_CDPH_vertical.eps"/>
            <p:cNvPicPr>
              <a:picLocks noChangeAspect="1"/>
            </p:cNvPicPr>
            <p:nvPr userDrawn="1"/>
          </p:nvPicPr>
          <p:blipFill>
            <a:blip r:embed="rId2" cstate="email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12699"/>
              <a:ext cx="2501900" cy="209583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1009650" y="1676400"/>
              <a:ext cx="1809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43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400" y="304800"/>
            <a:ext cx="1604713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9" name="Picture 18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pic>
        <p:nvPicPr>
          <p:cNvPr id="10" name="Picture 9" descr="Crime scene tape across a hospital hallway. 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6766"/>
            <a:ext cx="9150350" cy="3216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9" name="Picture 18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pic>
        <p:nvPicPr>
          <p:cNvPr id="10" name="Picture 3" descr="A scope lines up on staff in the hallways of a hospital. 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50" y="3832124"/>
            <a:ext cx="9137650" cy="30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alphaModFix amt="43000"/>
          </a:blip>
          <a:stretch>
            <a:fillRect/>
          </a:stretch>
        </p:blipFill>
        <p:spPr>
          <a:xfrm>
            <a:off x="5091659" y="3810000"/>
            <a:ext cx="3008666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policewoman watches a large crowd. 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37000"/>
            <a:ext cx="91440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6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ction_bg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" y="1853627"/>
            <a:ext cx="9144000" cy="2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00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EB6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8" name="Content Placeholder 4" descr="A cameraman prepares to shoot. 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4635"/>
            <a:ext cx="9144000" cy="301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7" name="Picture 16" descr="EMSA logo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4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B6E1F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6172200"/>
            <a:ext cx="7955280" cy="0"/>
          </a:xfrm>
          <a:prstGeom prst="line">
            <a:avLst/>
          </a:prstGeom>
          <a:ln w="19050">
            <a:solidFill>
              <a:srgbClr val="E458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620000" y="6248400"/>
            <a:ext cx="1087966" cy="481540"/>
            <a:chOff x="7620000" y="6248400"/>
            <a:chExt cx="1087966" cy="481540"/>
          </a:xfrm>
        </p:grpSpPr>
        <p:pic>
          <p:nvPicPr>
            <p:cNvPr id="17" name="Picture 16" descr="EMSA logo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60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C659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010400" cy="762000"/>
          </a:xfrm>
        </p:spPr>
        <p:txBody>
          <a:bodyPr/>
          <a:lstStyle/>
          <a:p>
            <a:r>
              <a:rPr lang="en-US" dirty="0">
                <a:solidFill>
                  <a:srgbClr val="EB6E1F"/>
                </a:solidFill>
                <a:latin typeface="Arial" pitchFamily="34" charset="0"/>
                <a:cs typeface="Arial" pitchFamily="34" charset="0"/>
              </a:rPr>
              <a:t>DIRECTIONS FOR THIS 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5880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Last revised</a:t>
            </a:r>
            <a:r>
              <a:rPr lang="en-US" baseline="0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3/20</a:t>
            </a:r>
            <a:r>
              <a:rPr lang="en-US" baseline="0" dirty="0" smtClean="0">
                <a:latin typeface="Arial"/>
                <a:cs typeface="Arial"/>
              </a:rPr>
              <a:t>/18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Slide Master to make universal changes to the presentation, including inserting your organization’s logo.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“View” tab &gt; “Master” &gt; “Slide Master”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placeholders (indicated by brackets [ ]) with information specific to your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xercise.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Update default date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(exercise date)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used in slide deck with date specific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your exercise.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any slides that are not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slide 1 after customizing your slide deck.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Font size should not be smaller than 22 point.</a:t>
            </a:r>
          </a:p>
        </p:txBody>
      </p:sp>
    </p:spTree>
    <p:extLst>
      <p:ext uri="{BB962C8B-B14F-4D97-AF65-F5344CB8AC3E}">
        <p14:creationId xmlns:p14="http://schemas.microsoft.com/office/powerpoint/2010/main" val="31819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: A family of three - to signify recovery and reunification.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5000"/>
            <a:ext cx="788971" cy="7071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OUTCOME: STRENGTHS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88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: A Megaphone - to signify report-outs. 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97463"/>
            <a:ext cx="838200" cy="7749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OUTCOME: AREAS FOR IMPROVEMENT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689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con: An airplane - to signify flying / taking off and moving on from here.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281" y="1883484"/>
            <a:ext cx="872565" cy="8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38687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0" y="228600"/>
            <a:ext cx="7696200" cy="8382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Thank you for your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participation and feedback!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turn in any forms, including: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Completed Participant Feedback Forms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Player Logs and Notes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return any equipment you received/borrowed</a:t>
            </a:r>
          </a:p>
          <a:p>
            <a:pPr marL="0" indent="0">
              <a:lnSpc>
                <a:spcPct val="90000"/>
              </a:lnSpc>
              <a:buFont typeface="Lucida Grande"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return your badges and vests</a:t>
            </a:r>
          </a:p>
          <a:p>
            <a:pPr marL="0" indent="0">
              <a:lnSpc>
                <a:spcPct val="90000"/>
              </a:lnSpc>
              <a:buFont typeface="Lucida Grande"/>
              <a:buNone/>
              <a:defRPr/>
            </a:pP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79C2"/>
                </a:solidFill>
              </a:rPr>
              <a:t>[Insert any additional concluding information]</a:t>
            </a:r>
          </a:p>
          <a:p>
            <a:endParaRPr lang="en-US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231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79C2"/>
                </a:solidFill>
              </a:rPr>
              <a:t>[INSERT YEAR] </a:t>
            </a:r>
            <a:r>
              <a:rPr lang="en-US" sz="2200" dirty="0"/>
              <a:t>STATEWIDE MEDICAL AND HEALTH EXERCISE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539" y="5562600"/>
            <a:ext cx="9144000" cy="573687"/>
          </a:xfrm>
          <a:prstGeom prst="rect">
            <a:avLst/>
          </a:prstGeom>
          <a:solidFill>
            <a:srgbClr val="0079C2"/>
          </a:solidFill>
        </p:spPr>
        <p:txBody>
          <a:bodyPr vert="horz" lIns="91440" tIns="45720" rIns="91440" bIns="137160"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rgbClr val="0079C2"/>
              </a:buClr>
              <a:buFont typeface="Arial" pitchFamily="34" charset="0"/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</a:t>
            </a:r>
            <a:r>
              <a:rPr lang="en-US" sz="2600" dirty="0">
                <a:solidFill>
                  <a:schemeClr val="bg1"/>
                </a:solidFill>
              </a:rPr>
              <a:t>SWMHE EXERCISE DEBRIEF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6288687"/>
            <a:ext cx="41148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79C2"/>
                </a:solidFill>
                <a:latin typeface="Arial" charset="0"/>
                <a:cs typeface="Arial" charset="0"/>
              </a:rPr>
              <a:t>[Exercise Date, Exercise Location]</a:t>
            </a:r>
          </a:p>
        </p:txBody>
      </p:sp>
    </p:spTree>
    <p:extLst>
      <p:ext uri="{BB962C8B-B14F-4D97-AF65-F5344CB8AC3E}">
        <p14:creationId xmlns:p14="http://schemas.microsoft.com/office/powerpoint/2010/main" val="9091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79C2"/>
                </a:solidFill>
              </a:rPr>
              <a:t>[INSERT YEAR] </a:t>
            </a:r>
            <a:r>
              <a:rPr lang="en-US" sz="2200" dirty="0"/>
              <a:t>STATEWIDE MEDICAL AND HEALTH EXERCISE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-24114" y="5638800"/>
            <a:ext cx="9144000" cy="573687"/>
          </a:xfrm>
          <a:prstGeom prst="rect">
            <a:avLst/>
          </a:prstGeom>
          <a:solidFill>
            <a:srgbClr val="0079C2"/>
          </a:solidFill>
        </p:spPr>
        <p:txBody>
          <a:bodyPr vert="horz" lIns="91440" tIns="45720" rIns="91440" bIns="137160"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rgbClr val="0079C2"/>
              </a:buClr>
              <a:buFont typeface="Arial" pitchFamily="34" charset="0"/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</a:t>
            </a:r>
            <a:r>
              <a:rPr lang="en-US" sz="2600" dirty="0" smtClean="0">
                <a:solidFill>
                  <a:schemeClr val="bg1"/>
                </a:solidFill>
              </a:rPr>
              <a:t>PLAYER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DEBRIEF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6288687"/>
            <a:ext cx="41148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79C2"/>
                </a:solidFill>
                <a:latin typeface="Arial" charset="0"/>
                <a:cs typeface="Arial" charset="0"/>
              </a:rPr>
              <a:t>[Exercise Date, Exercise Location]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3886200" cy="4876800"/>
          </a:xfrm>
        </p:spPr>
        <p:txBody>
          <a:bodyPr>
            <a:normAutofit/>
          </a:bodyPr>
          <a:lstStyle/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Sign-In</a:t>
            </a:r>
          </a:p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Introductions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Name and role in exercise</a:t>
            </a:r>
          </a:p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Materials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Participant Feedback Form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shot of a sample Participant Feedback Form.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600200"/>
            <a:ext cx="3095942" cy="3962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1457174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SWMHE EXERCISE DEBRIEF OVERVIEW</a:t>
            </a:r>
          </a:p>
          <a:p>
            <a:endParaRPr lang="en-US" dirty="0"/>
          </a:p>
        </p:txBody>
      </p:sp>
      <p:pic>
        <p:nvPicPr>
          <p:cNvPr id="21" name="Picture 20" descr="Icon: Bicycle - to signify movement/beginn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0"/>
            <a:ext cx="838200" cy="769776"/>
          </a:xfrm>
          <a:prstGeom prst="ellipse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93850" y="1487488"/>
            <a:ext cx="2916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1. PURPOSE OF   </a:t>
            </a:r>
          </a:p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    TODAY’S EXERCISE</a:t>
            </a:r>
          </a:p>
        </p:txBody>
      </p:sp>
      <p:pic>
        <p:nvPicPr>
          <p:cNvPr id="22" name="Picture 21" descr="Icon: The letter &quot;i&quot; for information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124200"/>
            <a:ext cx="691900" cy="70352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24000" y="3124200"/>
            <a:ext cx="2916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 2. OBJECTIVES</a:t>
            </a:r>
          </a:p>
        </p:txBody>
      </p:sp>
      <p:pic>
        <p:nvPicPr>
          <p:cNvPr id="23" name="Picture 22" descr="Icon: A Rifle. To signify operations and incident response. 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724400"/>
            <a:ext cx="860865" cy="722802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00200" y="4648200"/>
            <a:ext cx="2916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3. EXPECTATIONS</a:t>
            </a:r>
          </a:p>
        </p:txBody>
      </p:sp>
      <p:pic>
        <p:nvPicPr>
          <p:cNvPr id="24" name="Picture 23" descr="Icon: A family of three - to signify recovery and reunification. 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24000"/>
            <a:ext cx="703959" cy="630988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395913" y="1484313"/>
            <a:ext cx="3214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4. OUTCOME:    </a:t>
            </a:r>
          </a:p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    STRENGTHS</a:t>
            </a:r>
          </a:p>
        </p:txBody>
      </p:sp>
      <p:pic>
        <p:nvPicPr>
          <p:cNvPr id="25" name="Picture 24" descr="Icon: A Megaphone - to signify report-outs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24200"/>
            <a:ext cx="762000" cy="704491"/>
          </a:xfrm>
          <a:prstGeom prst="rect">
            <a:avLst/>
          </a:prstGeom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410200" y="3124200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5. OUTCOME: AREAS   </a:t>
            </a:r>
          </a:p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    FOR IMPROVEMENT</a:t>
            </a:r>
          </a:p>
        </p:txBody>
      </p:sp>
      <p:pic>
        <p:nvPicPr>
          <p:cNvPr id="26" name="Picture 2" descr="Icon: Airplane - to signify flight / taking off.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724400"/>
            <a:ext cx="79058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410200" y="4648200"/>
            <a:ext cx="291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62626"/>
                </a:solidFill>
                <a:latin typeface="Arial" charset="0"/>
                <a:cs typeface="Arial" charset="0"/>
              </a:rPr>
              <a:t>6. CONCLUSION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SWMHE EXERCISE DEBRIEF OVERVIEW</a:t>
            </a:r>
          </a:p>
        </p:txBody>
      </p:sp>
    </p:spTree>
    <p:extLst>
      <p:ext uri="{BB962C8B-B14F-4D97-AF65-F5344CB8AC3E}">
        <p14:creationId xmlns:p14="http://schemas.microsoft.com/office/powerpoint/2010/main" val="414135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: A Bicycle - to signify movement, beginnings.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12" y="1758939"/>
            <a:ext cx="1006076" cy="923948"/>
          </a:xfrm>
          <a:prstGeom prst="ellipse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TODAY’S EXERCISE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30971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PURPOSE OF TODAY’S EXERCISE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purpose of this exercise was to evaluate role-player actions/decisions within current response plans and capabilities in the context of a potential </a:t>
            </a:r>
            <a:r>
              <a:rPr lang="en-US" sz="2800" b="1" dirty="0" smtClean="0">
                <a:solidFill>
                  <a:srgbClr val="0079C2"/>
                </a:solidFill>
              </a:rPr>
              <a:t>[insert incident] </a:t>
            </a:r>
            <a:r>
              <a:rPr lang="en-US" sz="2800" dirty="0"/>
              <a:t>response.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PURPOSE OF TODAY’S EXERCISE</a:t>
            </a:r>
          </a:p>
        </p:txBody>
      </p:sp>
    </p:spTree>
    <p:extLst>
      <p:ext uri="{BB962C8B-B14F-4D97-AF65-F5344CB8AC3E}">
        <p14:creationId xmlns:p14="http://schemas.microsoft.com/office/powerpoint/2010/main" val="180491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: The letter &quot;i&quot; for information. 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833723"/>
            <a:ext cx="762000" cy="7747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12018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52400"/>
            <a:ext cx="8305800" cy="838200"/>
          </a:xfrm>
        </p:spPr>
        <p:txBody>
          <a:bodyPr>
            <a:normAutofit/>
          </a:bodyPr>
          <a:lstStyle/>
          <a:p>
            <a:r>
              <a:rPr lang="en-US" dirty="0"/>
              <a:t>OBJECTIVES AND CORE CAPABILITIES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79C2"/>
                </a:solidFill>
                <a:latin typeface="Arial" charset="0"/>
                <a:ea typeface="MS PGothic" charset="0"/>
              </a:rPr>
              <a:t>[Insert Objective 1]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9C2"/>
                </a:solidFill>
              </a:rPr>
              <a:t>- [Linked Public Health Emergency Preparedness (PHEP) / Health Care Preparedness and Response / Federal Emergency Management Agency (FEMA) Core Capabilities]</a:t>
            </a:r>
            <a:endParaRPr lang="en-US" sz="2400" b="1" dirty="0">
              <a:solidFill>
                <a:srgbClr val="0079C2"/>
              </a:solidFill>
              <a:latin typeface="Arial" charset="0"/>
              <a:ea typeface="MS PGothic" charset="0"/>
            </a:endParaRPr>
          </a:p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79C2"/>
                </a:solidFill>
                <a:latin typeface="Arial" charset="0"/>
                <a:ea typeface="MS PGothic" charset="0"/>
              </a:rPr>
              <a:t>[Insert Objective 2]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9C2"/>
                </a:solidFill>
              </a:rPr>
              <a:t>- [Linked PHEP / Health Care Preparedness and Response / FEMA Core Capabilities]</a:t>
            </a:r>
            <a:endParaRPr lang="en-US" sz="2400" b="1" dirty="0">
              <a:solidFill>
                <a:srgbClr val="0079C2"/>
              </a:solidFill>
              <a:latin typeface="Arial" charset="0"/>
              <a:ea typeface="MS PGothic" charset="0"/>
            </a:endParaRPr>
          </a:p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79C2"/>
                </a:solidFill>
                <a:latin typeface="Arial" charset="0"/>
                <a:ea typeface="MS PGothic" charset="0"/>
              </a:rPr>
              <a:t>[Insert Objective 3]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9C2"/>
                </a:solidFill>
              </a:rPr>
              <a:t>- [Linked PHEP / Health Care Preparedness and Response / FEMA Core Capabilities]</a:t>
            </a:r>
            <a:endParaRPr lang="en-US" sz="2400" b="1" dirty="0">
              <a:solidFill>
                <a:srgbClr val="0079C2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OBJECTIVES AND</a:t>
            </a:r>
            <a:r>
              <a:rPr lang="en-US" baseline="0" dirty="0"/>
              <a:t> CORE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4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: A Rifle - to signify operations and incident response. 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36251"/>
            <a:ext cx="914400" cy="767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9C2"/>
                </a:solidFill>
              </a:rPr>
              <a:t>[INSERT YEAR]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10476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roducing PowerPoint 2011">
  <a:themeElements>
    <a:clrScheme name="Custom 6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E45819"/>
      </a:accent1>
      <a:accent2>
        <a:srgbClr val="0C6598"/>
      </a:accent2>
      <a:accent3>
        <a:srgbClr val="3A6823"/>
      </a:accent3>
      <a:accent4>
        <a:srgbClr val="4387C9"/>
      </a:accent4>
      <a:accent5>
        <a:srgbClr val="B3B3B3"/>
      </a:accent5>
      <a:accent6>
        <a:srgbClr val="E45819"/>
      </a:accent6>
      <a:hlink>
        <a:srgbClr val="4387C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DA5A59B87D361C479DD1968F68A864D5" ma:contentTypeVersion="4" ma:contentTypeDescription="Create a new document." ma:contentTypeScope="" ma:versionID="e4720275ad750504ee3f48ef03865664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607eac1176342789d35cd8f7fe0b7f9a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/>
    </off2d280d04f435e8ad65f64297220d7>
    <TaxCatchAll xmlns="a48324c4-7d20-48d3-8188-32763737222b">
      <Value>97</Value>
    </TaxCatchAll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25e340a5-d50c-48d7-adc0-a905fb7bff5c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6CC3D1-227A-45DA-8032-EFF4C9244943}"/>
</file>

<file path=customXml/itemProps2.xml><?xml version="1.0" encoding="utf-8"?>
<ds:datastoreItem xmlns:ds="http://schemas.openxmlformats.org/officeDocument/2006/customXml" ds:itemID="{9192F57B-19DC-404C-8998-EFAE6CD7D5E4}"/>
</file>

<file path=customXml/itemProps3.xml><?xml version="1.0" encoding="utf-8"?>
<ds:datastoreItem xmlns:ds="http://schemas.openxmlformats.org/officeDocument/2006/customXml" ds:itemID="{149C0897-7669-4ADE-AAD0-ABD423FEA4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Lucida Grande</vt:lpstr>
      <vt:lpstr>Introducing PowerPoint 2011</vt:lpstr>
      <vt:lpstr>DIRECTIONS FOR THIS TEMPLATE</vt:lpstr>
      <vt:lpstr>[INSERT YEAR] STATEWIDE MEDICAL AND HEALTH EXERCISE </vt:lpstr>
      <vt:lpstr>ADMINISTRATION</vt:lpstr>
      <vt:lpstr>SWMHE EXERCISE DEBRIEF OVERVIEW</vt:lpstr>
      <vt:lpstr>PURPOSE OF TODAY’S EXERCISE</vt:lpstr>
      <vt:lpstr>PURPOSE OF TODAY’S EXERCISE</vt:lpstr>
      <vt:lpstr>OBJECTIVES</vt:lpstr>
      <vt:lpstr>OBJECTIVES AND CORE CAPABILITIES</vt:lpstr>
      <vt:lpstr>EXPECTATIONS</vt:lpstr>
      <vt:lpstr>OUTCOME: STRENGTHS</vt:lpstr>
      <vt:lpstr>OUTCOME: AREAS FOR IMPROVEMENT</vt:lpstr>
      <vt:lpstr>CONCLUSION</vt:lpstr>
      <vt:lpstr>CONCLUSION</vt:lpstr>
      <vt:lpstr>[INSERT YEAR] STATEWIDE MEDICAL AND HEALTH EXERCISE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Medical and Health Exercise Debriefing Slide Deck</dc:title>
  <dc:subject>This slide deck serves a a template for exercise planners to customize and use after the exercise is over to debrief on overall strengths and areas for improvement. </dc:subject>
  <dc:creator/>
  <cp:keywords>Statewide Medical and Health Exercise, Debrief, Slide Deck</cp:keywords>
  <dc:description/>
  <cp:lastModifiedBy/>
  <cp:revision>1</cp:revision>
  <dcterms:created xsi:type="dcterms:W3CDTF">2010-05-03T20:57:59Z</dcterms:created>
  <dcterms:modified xsi:type="dcterms:W3CDTF">2018-03-20T23:40:26Z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0x0101002CC577673628EB48993F371F1850BF7D00DA5A59B87D361C479DD1968F68A864D5</vt:lpwstr>
  </property>
</Properties>
</file>